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eeksforgeeks.org/decision-making-c-c-else-nested-else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Lecture # 31&amp;32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404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else Programs</a:t>
            </a:r>
          </a:p>
          <a:p>
            <a:r>
              <a:rPr lang="en-US" dirty="0" smtClean="0"/>
              <a:t>Revision of Final </a:t>
            </a:r>
            <a:r>
              <a:rPr lang="en-US" dirty="0" err="1" smtClean="0"/>
              <a:t>Syllabous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72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If else Programs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C++</a:t>
            </a:r>
            <a:r>
              <a:rPr lang="en-US" dirty="0"/>
              <a:t> has the following conditional </a:t>
            </a:r>
            <a:r>
              <a:rPr lang="en-US" b="1" dirty="0"/>
              <a:t>statements</a:t>
            </a:r>
            <a:r>
              <a:rPr lang="en-US" dirty="0"/>
              <a:t>: Use </a:t>
            </a:r>
            <a:r>
              <a:rPr lang="en-US" b="1" dirty="0"/>
              <a:t>if</a:t>
            </a:r>
            <a:r>
              <a:rPr lang="en-US" dirty="0"/>
              <a:t> to specify a block of </a:t>
            </a:r>
            <a:r>
              <a:rPr lang="en-US" b="1" dirty="0"/>
              <a:t>code</a:t>
            </a:r>
            <a:r>
              <a:rPr lang="en-US" dirty="0"/>
              <a:t> to be executed, </a:t>
            </a:r>
            <a:r>
              <a:rPr lang="en-US" b="1" dirty="0"/>
              <a:t>if</a:t>
            </a:r>
            <a:r>
              <a:rPr lang="en-US" dirty="0"/>
              <a:t> a specified condition is true. Use </a:t>
            </a:r>
            <a:r>
              <a:rPr lang="en-US" b="1" dirty="0"/>
              <a:t>else</a:t>
            </a:r>
            <a:r>
              <a:rPr lang="en-US" dirty="0"/>
              <a:t> to specify a block of </a:t>
            </a:r>
            <a:r>
              <a:rPr lang="en-US" b="1" dirty="0"/>
              <a:t>code</a:t>
            </a:r>
            <a:r>
              <a:rPr lang="en-US" dirty="0"/>
              <a:t> to be executed, </a:t>
            </a:r>
            <a:r>
              <a:rPr lang="en-US" b="1" dirty="0"/>
              <a:t>if</a:t>
            </a:r>
            <a:r>
              <a:rPr lang="en-US" dirty="0"/>
              <a:t> the same condition is false. Use </a:t>
            </a:r>
            <a:r>
              <a:rPr lang="en-US" b="1" dirty="0"/>
              <a:t>else if</a:t>
            </a:r>
            <a:r>
              <a:rPr lang="en-US" dirty="0"/>
              <a:t> to specify a new condition to test, </a:t>
            </a:r>
            <a:r>
              <a:rPr lang="en-US" b="1" dirty="0"/>
              <a:t>if</a:t>
            </a:r>
            <a:r>
              <a:rPr lang="en-US" dirty="0"/>
              <a:t> the first condition is false.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002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en-US" dirty="0"/>
              <a:t>C++ if else statement with Examples</a:t>
            </a:r>
          </a:p>
          <a:p>
            <a:pPr fontAlgn="base"/>
            <a:r>
              <a:rPr lang="en-US" dirty="0">
                <a:hlinkClick r:id="rId2"/>
              </a:rPr>
              <a:t>Decision Making in C/C++</a:t>
            </a:r>
            <a:r>
              <a:rPr lang="en-US" dirty="0"/>
              <a:t> helps to write decision driven statements and execute a particular set of code based on certain conditions.</a:t>
            </a:r>
          </a:p>
          <a:p>
            <a:pPr fontAlgn="base"/>
            <a:r>
              <a:rPr lang="en-US" dirty="0"/>
              <a:t>The </a:t>
            </a:r>
            <a:r>
              <a:rPr lang="en-US" i="1" dirty="0"/>
              <a:t>if </a:t>
            </a:r>
            <a:r>
              <a:rPr lang="en-US" dirty="0"/>
              <a:t>statement alone tells us that if a condition is true it will execute a block of statements and if the condition is false it won’t. But what if we want to do something else if the condition is false. Here comes the C/C++ </a:t>
            </a:r>
            <a:r>
              <a:rPr lang="en-US" b="1" dirty="0"/>
              <a:t>else statement</a:t>
            </a:r>
            <a:r>
              <a:rPr lang="en-US" dirty="0"/>
              <a:t>. We can use the else statement with if statement to execute a block of code when the condition is false.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215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981200"/>
            <a:ext cx="6057257" cy="4389437"/>
          </a:xfrm>
        </p:spPr>
      </p:pic>
    </p:spTree>
    <p:extLst>
      <p:ext uri="{BB962C8B-B14F-4D97-AF65-F5344CB8AC3E}">
        <p14:creationId xmlns:p14="http://schemas.microsoft.com/office/powerpoint/2010/main" val="2350812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Revision of </a:t>
            </a:r>
            <a:r>
              <a:rPr lang="en-US" smtClean="0"/>
              <a:t>all Syllabus………………….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5023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40</Words>
  <Application>Microsoft Office PowerPoint</Application>
  <PresentationFormat>On-screen Show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Introduction to C++ Programming language</vt:lpstr>
      <vt:lpstr>       Topics</vt:lpstr>
      <vt:lpstr>If else Programs 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C++ Programming language</dc:title>
  <dc:creator>alia munawar</dc:creator>
  <cp:lastModifiedBy>Alia manawar</cp:lastModifiedBy>
  <cp:revision>1</cp:revision>
  <dcterms:created xsi:type="dcterms:W3CDTF">2006-08-16T00:00:00Z</dcterms:created>
  <dcterms:modified xsi:type="dcterms:W3CDTF">2020-04-08T18:40:46Z</dcterms:modified>
</cp:coreProperties>
</file>